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E1EF6E-CFEE-0694-A9A8-9CDAD1629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A98752-1907-D051-E85E-4C7F47A49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5AD5AC-9381-0C7F-5A69-70BC952B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2C180C-4822-F891-66B8-ABDA102E7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B666D8-F057-9D07-A019-506DD0F3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663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31EE6-1F5D-335F-BCD6-8724AB46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E47859-020E-89F4-D58D-B2747FB2C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CB1308-3FEC-46C4-D308-91883027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6DB410-B61E-4254-138C-773F274A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8DD673-2A3A-11C0-E7D5-634CDFAB9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435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C1D748A-411B-60AC-5E64-B6FDE9EBE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FE5F4A-5B4A-49FE-C1C5-4FD0ED49E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0B56D7-A6C9-BEA2-8F8D-4E849F9C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3DC5D4-0DF9-3C43-DD43-C8C80D024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870BE7-94E5-7FFA-89EF-614101C2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468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4FE61-E102-B506-3BAD-4C61DE5F6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FA19A3-5E4E-F118-B359-C98EFD6DE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506C4-1DB7-D29E-1D60-27E12459A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325339-B445-4007-C038-3D9459FB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23D94D-F6B5-7AF1-44CE-B3F9DB64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401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9E166-B874-DCA6-2685-4FEEA2C2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0C19CC-C2DF-5710-DF61-E6B94EFB8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2FA639-0E12-DFE7-6F37-AFF0E70F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307519-82BA-C86F-ECB3-8BCD553C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9763DB-D6F6-5810-8A47-CE76BC6AE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10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E338C-8508-FDE9-8BC1-EC3FE118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B862AC-8CA1-0A5E-7219-C03F1BBF5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6C3694-CE4B-43A1-44EB-9EE021BE8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42D56B-0350-9861-E2F8-DBA4B084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DB2A2B-3922-EA2D-E094-4E4B4E0A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DAD1BF-CFB5-2429-D537-97CC0DFF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852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815149-9EC1-48CB-CFB8-52C3F688D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B609C3-B3C4-2790-34E5-66A02ACE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E1B2CF-E118-3E22-B413-2774B4A93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A63FC-FD0A-7379-3459-EBDED4AC5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86536B6-5B15-2AA1-2CE4-AAD0DF4F7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4E23DB-F5AC-F735-E211-82D2F525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62C775E-4C6F-0AE4-B8A6-C4698B51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0D14935-87A2-557E-8D67-59F8CF6C4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3882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E53A0D-760A-B0C1-DF78-A6CAC4AB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592EC9F-3795-EEA1-2F69-826EB78C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8C3EB6-732A-E5C4-2204-0D854B66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43B37-FD09-8A1C-F877-E3AE2B90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526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7913BA0-9082-1AA2-0F8C-7AF36031B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D9F12F-2F8B-3869-C9CE-85268166C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A43F00-A142-8E8B-B0F7-56892506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129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9B2A6-3FCC-2996-6B11-06F01BC1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E8AA1A-BAC0-3C44-A7B8-C8B0221C4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A1C15A-D447-76F3-6584-534B64F56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77EC02-F9A4-3C33-72B2-BEBCA0A0D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BA29A3-D89E-5C5A-E1F4-F15FB777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842B9D-ED5E-60BD-825D-DF7D651E9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349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46E30A-A4DA-A9A9-909D-9A22BD4C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DB1CD2-5189-AD9F-3B44-8370F1E06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170C941-E73B-22BE-00E3-FDDD57D75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56AFEF-C393-0AC1-020D-C1B35EF9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6D8C95-4B81-58D6-C1CF-3A40DC77E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1A5457-9798-E3AE-55A6-5E06AA6F9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634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F2C98DC-BA3F-FE0A-A6C9-0BF4AC84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1CC80F-CEC3-66A4-F5C8-E60D42747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D561E0-EE51-59D3-56A3-D026753C4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27F7CC-A87F-4CCF-A6DF-F90221DDDDC7}" type="datetimeFigureOut">
              <a:rPr lang="de-CH" smtClean="0"/>
              <a:t>27.06.2024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849A95-DAA5-70AA-A6A8-2C9DE409F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B84911-9E3E-8BEA-876A-446B2C59F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A6A1E8-9194-4B28-AB39-38F74E921D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9267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userlearn.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e.wikipedia.org/wiki/Fu%C3%9Fball-Europameisterschaft_2024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E1188-44AB-8339-3E28-5F0359ECE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525530-17A1-6ADC-770C-CB5E78ADF3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F7CF4F4-F815-FA49-06E0-720BE628D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" y="0"/>
            <a:ext cx="4967768" cy="603229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620B1C1-9EF9-287E-20C1-23720B7F0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606" y="39251"/>
            <a:ext cx="4483510" cy="374344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24E31F9-82A3-1532-C876-8AC7E82323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1511" y="3750148"/>
            <a:ext cx="4606424" cy="223131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F5B98B15-B66A-0932-A727-8921A88FB2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606" y="6002170"/>
            <a:ext cx="4483510" cy="709478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B504532E-7426-A353-FA4E-A304F399D816}"/>
              </a:ext>
            </a:extLst>
          </p:cNvPr>
          <p:cNvSpPr txBox="1"/>
          <p:nvPr/>
        </p:nvSpPr>
        <p:spPr>
          <a:xfrm>
            <a:off x="214051" y="6138006"/>
            <a:ext cx="60979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600" dirty="0"/>
              <a:t>Cc </a:t>
            </a:r>
            <a:r>
              <a:rPr lang="de-CH" sz="1600" dirty="0" err="1"/>
              <a:t>by</a:t>
            </a:r>
            <a:r>
              <a:rPr lang="de-CH" sz="1600" dirty="0"/>
              <a:t> </a:t>
            </a:r>
            <a:r>
              <a:rPr lang="de-CH" sz="1600" dirty="0" err="1"/>
              <a:t>sa</a:t>
            </a:r>
            <a:r>
              <a:rPr lang="de-CH" sz="1600" dirty="0"/>
              <a:t> </a:t>
            </a:r>
            <a:r>
              <a:rPr lang="de-CH" sz="1600" dirty="0">
                <a:hlinkClick r:id="rId6"/>
              </a:rPr>
              <a:t>Wwikipedia.org Europameisterschaft_2024</a:t>
            </a:r>
            <a:endParaRPr lang="de-CH" sz="1600" dirty="0"/>
          </a:p>
          <a:p>
            <a:r>
              <a:rPr lang="de-CH" sz="1600" dirty="0"/>
              <a:t>erstellt </a:t>
            </a:r>
            <a:r>
              <a:rPr lang="de-CH" sz="1600" dirty="0">
                <a:hlinkClick r:id="rId7"/>
              </a:rPr>
              <a:t>www.userlearn.ch</a:t>
            </a:r>
            <a:r>
              <a:rPr lang="de-CH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3412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 Krämer</dc:creator>
  <cp:lastModifiedBy>Jürg Krämer</cp:lastModifiedBy>
  <cp:revision>1</cp:revision>
  <dcterms:created xsi:type="dcterms:W3CDTF">2024-06-27T08:18:11Z</dcterms:created>
  <dcterms:modified xsi:type="dcterms:W3CDTF">2024-06-27T08:23:45Z</dcterms:modified>
</cp:coreProperties>
</file>