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60"/>
  </p:normalViewPr>
  <p:slideViewPr>
    <p:cSldViewPr snapToGrid="0">
      <p:cViewPr varScale="1">
        <p:scale>
          <a:sx n="97" d="100"/>
          <a:sy n="97" d="100"/>
        </p:scale>
        <p:origin x="3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E1EF6E-CFEE-0694-A9A8-9CDAD16299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2A98752-1907-D051-E85E-4C7F47A496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5AD5AC-9381-0C7F-5A69-70BC952B9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F7CC-A87F-4CCF-A6DF-F90221DDDDC7}" type="datetimeFigureOut">
              <a:rPr lang="de-CH" smtClean="0"/>
              <a:t>27.06.2024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2C180C-4822-F891-66B8-ABDA102E7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B666D8-F057-9D07-A019-506DD0F35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A1E8-9194-4B28-AB39-38F74E921D4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06637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831EE6-1F5D-335F-BCD6-8724AB46C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BE47859-020E-89F4-D58D-B2747FB2C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CB1308-3FEC-46C4-D308-91883027B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F7CC-A87F-4CCF-A6DF-F90221DDDDC7}" type="datetimeFigureOut">
              <a:rPr lang="de-CH" smtClean="0"/>
              <a:t>27.06.2024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6DB410-B61E-4254-138C-773F274A6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8DD673-2A3A-11C0-E7D5-634CDFAB9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A1E8-9194-4B28-AB39-38F74E921D4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4359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C1D748A-411B-60AC-5E64-B6FDE9EBE0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AFE5F4A-5B4A-49FE-C1C5-4FD0ED49E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0B56D7-A6C9-BEA2-8F8D-4E849F9C6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F7CC-A87F-4CCF-A6DF-F90221DDDDC7}" type="datetimeFigureOut">
              <a:rPr lang="de-CH" smtClean="0"/>
              <a:t>27.06.2024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3DC5D4-0DF9-3C43-DD43-C8C80D024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870BE7-94E5-7FFA-89EF-614101C24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A1E8-9194-4B28-AB39-38F74E921D4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1468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04FE61-E102-B506-3BAD-4C61DE5F6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FA19A3-5E4E-F118-B359-C98EFD6DE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7506C4-1DB7-D29E-1D60-27E12459A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F7CC-A87F-4CCF-A6DF-F90221DDDDC7}" type="datetimeFigureOut">
              <a:rPr lang="de-CH" smtClean="0"/>
              <a:t>27.06.2024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325339-B445-4007-C038-3D9459FBA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23D94D-F6B5-7AF1-44CE-B3F9DB647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A1E8-9194-4B28-AB39-38F74E921D4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401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9E166-B874-DCA6-2685-4FEEA2C2E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10C19CC-C2DF-5710-DF61-E6B94EFB8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2FA639-0E12-DFE7-6F37-AFF0E70FC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F7CC-A87F-4CCF-A6DF-F90221DDDDC7}" type="datetimeFigureOut">
              <a:rPr lang="de-CH" smtClean="0"/>
              <a:t>27.06.2024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307519-82BA-C86F-ECB3-8BCD553CB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9763DB-D6F6-5810-8A47-CE76BC6AE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A1E8-9194-4B28-AB39-38F74E921D4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210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CE338C-8508-FDE9-8BC1-EC3FE118C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5B862AC-8CA1-0A5E-7219-C03F1BBF5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26C3694-CE4B-43A1-44EB-9EE021BE8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942D56B-0350-9861-E2F8-DBA4B084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F7CC-A87F-4CCF-A6DF-F90221DDDDC7}" type="datetimeFigureOut">
              <a:rPr lang="de-CH" smtClean="0"/>
              <a:t>27.06.2024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8DB2A2B-3922-EA2D-E094-4E4B4E0AC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3DAD1BF-CFB5-2429-D537-97CC0DFFF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A1E8-9194-4B28-AB39-38F74E921D4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28523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815149-9EC1-48CB-CFB8-52C3F688D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DB609C3-B3C4-2790-34E5-66A02ACE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BE1B2CF-E118-3E22-B413-2774B4A93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A63FC-FD0A-7379-3459-EBDED4AC58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86536B6-5B15-2AA1-2CE4-AAD0DF4F72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94E23DB-F5AC-F735-E211-82D2F525F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F7CC-A87F-4CCF-A6DF-F90221DDDDC7}" type="datetimeFigureOut">
              <a:rPr lang="de-CH" smtClean="0"/>
              <a:t>27.06.2024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62C775E-4C6F-0AE4-B8A6-C4698B517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0D14935-87A2-557E-8D67-59F8CF6C4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A1E8-9194-4B28-AB39-38F74E921D4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3882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E53A0D-760A-B0C1-DF78-A6CAC4ABD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592EC9F-3795-EEA1-2F69-826EB78C0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F7CC-A87F-4CCF-A6DF-F90221DDDDC7}" type="datetimeFigureOut">
              <a:rPr lang="de-CH" smtClean="0"/>
              <a:t>27.06.2024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18C3EB6-732A-E5C4-2204-0D854B668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43B37-FD09-8A1C-F877-E3AE2B909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A1E8-9194-4B28-AB39-38F74E921D4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526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7913BA0-9082-1AA2-0F8C-7AF36031B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F7CC-A87F-4CCF-A6DF-F90221DDDDC7}" type="datetimeFigureOut">
              <a:rPr lang="de-CH" smtClean="0"/>
              <a:t>27.06.2024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BD9F12F-2F8B-3869-C9CE-85268166C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AA43F00-A142-8E8B-B0F7-568925069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A1E8-9194-4B28-AB39-38F74E921D4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6129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A9B2A6-3FCC-2996-6B11-06F01BC14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E8AA1A-BAC0-3C44-A7B8-C8B0221C4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7A1C15A-D447-76F3-6584-534B64F56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C77EC02-F9A4-3C33-72B2-BEBCA0A0D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F7CC-A87F-4CCF-A6DF-F90221DDDDC7}" type="datetimeFigureOut">
              <a:rPr lang="de-CH" smtClean="0"/>
              <a:t>27.06.2024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FBA29A3-D89E-5C5A-E1F4-F15FB777A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D842B9D-ED5E-60BD-825D-DF7D651E9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A1E8-9194-4B28-AB39-38F74E921D4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349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46E30A-A4DA-A9A9-909D-9A22BD4C3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7DB1CD2-5189-AD9F-3B44-8370F1E06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170C941-E73B-22BE-00E3-FDDD57D75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456AFEF-C393-0AC1-020D-C1B35EF99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F7CC-A87F-4CCF-A6DF-F90221DDDDC7}" type="datetimeFigureOut">
              <a:rPr lang="de-CH" smtClean="0"/>
              <a:t>27.06.2024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C6D8C95-4B81-58D6-C1CF-3A40DC77E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1A5457-9798-E3AE-55A6-5E06AA6F9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A1E8-9194-4B28-AB39-38F74E921D4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634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F2C98DC-BA3F-FE0A-A6C9-0BF4AC849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71CC80F-CEC3-66A4-F5C8-E60D42747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D561E0-EE51-59D3-56A3-D026753C43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27F7CC-A87F-4CCF-A6DF-F90221DDDDC7}" type="datetimeFigureOut">
              <a:rPr lang="de-CH" smtClean="0"/>
              <a:t>27.06.2024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849A95-DAA5-70AA-A6A8-2C9DE409F8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B84911-9E3E-8BEA-876A-446B2C59FF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A6A1E8-9194-4B28-AB39-38F74E921D4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92670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www.userlearn.ch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e.wikipedia.org/wiki/Fu%C3%9Fball-Europameisterschaft_2024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CE1188-44AB-8339-3E28-5F0359ECE8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2525530-17A1-6ADC-770C-CB5E78ADF3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F7CF4F4-F815-FA49-06E0-720BE628D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95" y="0"/>
            <a:ext cx="4967768" cy="603229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2620B1C1-9EF9-287E-20C1-23720B7F0A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6606" y="39251"/>
            <a:ext cx="4483510" cy="3743441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24E31F9-82A3-1532-C876-8AC7E82323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1511" y="3750148"/>
            <a:ext cx="4606424" cy="2231311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F5B98B15-B66A-0932-A727-8921A88FB2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6606" y="6002170"/>
            <a:ext cx="4483510" cy="709478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B504532E-7426-A353-FA4E-A304F399D816}"/>
              </a:ext>
            </a:extLst>
          </p:cNvPr>
          <p:cNvSpPr txBox="1"/>
          <p:nvPr/>
        </p:nvSpPr>
        <p:spPr>
          <a:xfrm>
            <a:off x="214051" y="6138006"/>
            <a:ext cx="60979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1600" dirty="0"/>
              <a:t>Cc </a:t>
            </a:r>
            <a:r>
              <a:rPr lang="de-CH" sz="1600" dirty="0" err="1"/>
              <a:t>by</a:t>
            </a:r>
            <a:r>
              <a:rPr lang="de-CH" sz="1600" dirty="0"/>
              <a:t> </a:t>
            </a:r>
            <a:r>
              <a:rPr lang="de-CH" sz="1600" dirty="0" err="1"/>
              <a:t>sa</a:t>
            </a:r>
            <a:r>
              <a:rPr lang="de-CH" sz="1600" dirty="0"/>
              <a:t> </a:t>
            </a:r>
            <a:r>
              <a:rPr lang="de-CH" sz="1600" dirty="0">
                <a:hlinkClick r:id="rId6"/>
              </a:rPr>
              <a:t>Wwikipedia.org Europameisterschaft_2024</a:t>
            </a:r>
            <a:endParaRPr lang="de-CH" sz="1600" dirty="0"/>
          </a:p>
          <a:p>
            <a:r>
              <a:rPr lang="de-CH" sz="1600" dirty="0"/>
              <a:t>erstellt </a:t>
            </a:r>
            <a:r>
              <a:rPr lang="de-CH" sz="1600" dirty="0">
                <a:hlinkClick r:id="rId7"/>
              </a:rPr>
              <a:t>www.userlearn.ch</a:t>
            </a:r>
            <a:r>
              <a:rPr lang="de-CH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3412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Jürg Krämer</dc:creator>
  <cp:lastModifiedBy>Jürg Krämer</cp:lastModifiedBy>
  <cp:revision>1</cp:revision>
  <dcterms:created xsi:type="dcterms:W3CDTF">2024-06-27T08:18:11Z</dcterms:created>
  <dcterms:modified xsi:type="dcterms:W3CDTF">2024-06-27T08:23:45Z</dcterms:modified>
</cp:coreProperties>
</file>