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595A1-ABB6-E84A-B647-6978B5DFD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358160-8636-0B7D-BD23-FD4D4E547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710CD2-A8AE-966E-5A9B-02F0E0D4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7BE015-975E-FB17-1BE6-05A3F8FE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21BEC7-FDF9-A328-FA72-B7C284E9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165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3ED82-3D4E-2A18-4E43-4560CBEB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7028C1-6AC9-E98F-B5AF-0D6368185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277F1-7AF2-3903-4886-163CC377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9DD749-88F1-A6BD-8F32-3FB01960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1F5F89-F086-32AB-B264-50E94B62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269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AA7FFA-5AE1-85E9-D207-F549E3BCB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C35A0A-0118-F230-7284-A000A232B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95DD65-18DD-451E-58DB-1F6EFCF4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A7AD3-9812-1035-C070-CBB8A427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B955D4-669B-7D19-3A91-90852FB9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05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B47DC-7482-4A3C-7FD6-9C61F6F6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37CAC5-BE5E-75CF-A4F6-AD6591EDD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1899DF-49F0-4249-9100-569106B8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130256-6C5A-CA96-F731-0CD32BCD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F9341F-C4A8-6129-D44E-7C2E8DD6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428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237D9-8341-D506-6341-94B1CF7E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7E184D-8DF7-34C2-2463-90C5B13FB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13BB3-146A-173A-9691-87981BDC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C2A861-139D-6C5E-1472-8AC92117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C33CD0-C793-0861-7636-88E5BF65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83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45984-C5A9-2457-F832-79910A0D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4F87A-1333-4325-8F43-CBF40976A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883C90-EAD0-9E1C-CF62-F990723FB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F168B5-D41C-D3A1-5E12-C8D5885D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C95ED7-95C6-4B45-71DB-CF67E5AC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CA66A2-BBE1-1B26-3160-6ABC755F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21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E733B-E247-A87E-0295-7F9ECE5E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AB89F3-97BB-6B19-3EB3-CAF41E06B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F9B2F8-F208-36B3-9204-7FFF5A675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F8428E-FA78-5622-3C2A-CF1B720E9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A90ED8-9106-D2C3-171B-E24BE2890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0D4C68-1E2F-C339-0E60-8F65E1AB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667442-1BF4-4153-F734-6E7F774F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072BA6-A22A-9CEA-C37F-C5BC2922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924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72201-D870-86BE-95D9-2E1957C4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9792E0-7938-9BA3-3DA9-93EA5117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0C4FAA-1112-50E4-DCD3-0C269EE3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A7FF46-0FD7-84FD-9A10-55933FC9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72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DA10DA6-465D-54F2-C794-D18E2137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8F8465-7FF2-654B-1E28-D010BEE1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5E0C34-93DF-6769-45E6-E5442BAD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600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90267-AE5B-40AA-6617-C7464F7D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6A6BE0-1BD4-6130-895B-FECB49133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2767F3-D8BD-0DDA-E466-B5E1A8FF8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A99AEA-662C-451C-1A33-34D9C9A7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4BCDAA-44C2-1338-CCAE-D938DAF1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5A922-817F-06BE-B21B-0D0641D5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85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745FF-B6CE-4CD3-2626-32D7BD36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84BF20-B1BD-E868-8B57-FC2A3946F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B1E8EB-6AFA-915D-4AB9-91234E0D5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70FB4-C6F9-9283-8BD7-C63D60E2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582A87-F65B-7D51-3939-A64BA69D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071EC2-03D5-2DB3-2EFE-AD09E646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199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087951-8632-F0A6-AD93-FB5A1782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893F5B-CE7C-12D9-E0D5-95FF275C0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0F0970-4031-42AE-1C3A-8215449DD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287D37-E9DA-4DB4-AD4E-D6B04EF948C5}" type="datetimeFigureOut">
              <a:rPr lang="de-CH" smtClean="0"/>
              <a:t>02.06.2024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C07E4D-077E-8AA7-653A-8A14565FE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49185B-46E0-A2C7-6A95-8C644EF70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ACDCCB-DB8C-49B2-B083-311A5C4B1C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66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8792C-83F9-7D00-98EA-6B98D70B6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BBF357-7E72-08CC-7793-C2A237CA3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683518-994E-A6BF-0473-E3564B12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312"/>
            <a:ext cx="4050618" cy="32056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879F246-F7F0-1353-3E0C-4FBEE125E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870" y="4274"/>
            <a:ext cx="3862434" cy="328262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CB15625-58C9-F0E0-A75C-05A1AC3B5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702" y="-478"/>
            <a:ext cx="4127483" cy="325644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64E116C-9EBE-0B5D-F990-CD3E6D5AA6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11" y="3356485"/>
            <a:ext cx="3584368" cy="328262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177A2D4-3C1A-42EF-E7CD-479A59F058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1125" y="3384396"/>
            <a:ext cx="3903577" cy="328262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58E0298-AF0D-460B-6C11-605AABCBEB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3969" y="3379265"/>
            <a:ext cx="4058216" cy="332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8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Krämer</dc:creator>
  <cp:lastModifiedBy>Jürg Krämer</cp:lastModifiedBy>
  <cp:revision>1</cp:revision>
  <dcterms:created xsi:type="dcterms:W3CDTF">2024-06-02T17:12:38Z</dcterms:created>
  <dcterms:modified xsi:type="dcterms:W3CDTF">2024-06-02T17:53:46Z</dcterms:modified>
</cp:coreProperties>
</file>