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25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27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B8595A1-ABB6-E84A-B647-6978B5DFDF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5358160-8636-0B7D-BD23-FD4D4E547E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1710CD2-A8AE-966E-5A9B-02F0E0D46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D37-E9DA-4DB4-AD4E-D6B04EF948C5}" type="datetimeFigureOut">
              <a:rPr lang="de-CH" smtClean="0"/>
              <a:t>02.06.2024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57BE015-975E-FB17-1BE6-05A3F8FE5A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321BEC7-FDF9-A328-FA72-B7C284E90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CDCCB-DB8C-49B2-B083-311A5C4B1C0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41655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53ED82-3D4E-2A18-4E43-4560CBEB84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D7028C1-6AC9-E98F-B5AF-0D63681857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1C277F1-7AF2-3903-4886-163CC37760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D37-E9DA-4DB4-AD4E-D6B04EF948C5}" type="datetimeFigureOut">
              <a:rPr lang="de-CH" smtClean="0"/>
              <a:t>02.06.2024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59DD749-88F1-A6BD-8F32-3FB019602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1F5F89-F086-32AB-B264-50E94B623D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CDCCB-DB8C-49B2-B083-311A5C4B1C0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12697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93AA7FFA-5AE1-85E9-D207-F549E3BCB9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5EC35A0A-0118-F230-7284-A000A232BC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795DD65-18DD-451E-58DB-1F6EFCF4BA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D37-E9DA-4DB4-AD4E-D6B04EF948C5}" type="datetimeFigureOut">
              <a:rPr lang="de-CH" smtClean="0"/>
              <a:t>02.06.2024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0AA7AD3-9812-1035-C070-CBB8A4271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7B955D4-669B-7D19-3A91-90852FB91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CDCCB-DB8C-49B2-B083-311A5C4B1C0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50540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1B47DC-7482-4A3C-7FD6-9C61F6F64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737CAC5-BE5E-75CF-A4F6-AD6591EDD9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41899DF-49F0-4249-9100-569106B80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D37-E9DA-4DB4-AD4E-D6B04EF948C5}" type="datetimeFigureOut">
              <a:rPr lang="de-CH" smtClean="0"/>
              <a:t>02.06.2024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A130256-6C5A-CA96-F731-0CD32BCD1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CF9341F-C4A8-6129-D44E-7C2E8DD661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CDCCB-DB8C-49B2-B083-311A5C4B1C0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614286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9237D9-8341-D506-6341-94B1CF7E99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77E184D-8DF7-34C2-2463-90C5B13FB2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EA13BB3-146A-173A-9691-87981BDC06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D37-E9DA-4DB4-AD4E-D6B04EF948C5}" type="datetimeFigureOut">
              <a:rPr lang="de-CH" smtClean="0"/>
              <a:t>02.06.2024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DC2A861-139D-6C5E-1472-8AC9211788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CC33CD0-C793-0861-7636-88E5BF651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CDCCB-DB8C-49B2-B083-311A5C4B1C0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63839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545984-C5A9-2457-F832-79910A0D9E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4F4F87A-1333-4325-8F43-CBF40976A7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4883C90-EAD0-9E1C-CF62-F990723FB2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9F168B5-D41C-D3A1-5E12-C8D5885D59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D37-E9DA-4DB4-AD4E-D6B04EF948C5}" type="datetimeFigureOut">
              <a:rPr lang="de-CH" smtClean="0"/>
              <a:t>02.06.2024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5C95ED7-95C6-4B45-71DB-CF67E5ACE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3CA66A2-BBE1-1B26-3160-6ABC755F5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CDCCB-DB8C-49B2-B083-311A5C4B1C0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52107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BE733B-E247-A87E-0295-7F9ECE5E31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7AB89F3-97BB-6B19-3EB3-CAF41E06B3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9F9B2F8-F208-36B3-9204-7FFF5A675A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0BF8428E-FA78-5622-3C2A-CF1B720E9D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B7A90ED8-9106-D2C3-171B-E24BE2890D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1A0D4C68-1E2F-C339-0E60-8F65E1AB36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D37-E9DA-4DB4-AD4E-D6B04EF948C5}" type="datetimeFigureOut">
              <a:rPr lang="de-CH" smtClean="0"/>
              <a:t>02.06.2024</a:t>
            </a:fld>
            <a:endParaRPr lang="de-CH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A667442-1BF4-4153-F734-6E7F774FEE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54072BA6-A22A-9CEA-C37F-C5BC29223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CDCCB-DB8C-49B2-B083-311A5C4B1C0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69244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572201-D870-86BE-95D9-2E1957C424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3F9792E0-7938-9BA3-3DA9-93EA5117C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D37-E9DA-4DB4-AD4E-D6B04EF948C5}" type="datetimeFigureOut">
              <a:rPr lang="de-CH" smtClean="0"/>
              <a:t>02.06.2024</a:t>
            </a:fld>
            <a:endParaRPr lang="de-CH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D0C4FAA-1112-50E4-DCD3-0C269EE3B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EA7FF46-0FD7-84FD-9A10-55933FC93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CDCCB-DB8C-49B2-B083-311A5C4B1C0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37270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1DA10DA6-465D-54F2-C794-D18E2137F3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D37-E9DA-4DB4-AD4E-D6B04EF948C5}" type="datetimeFigureOut">
              <a:rPr lang="de-CH" smtClean="0"/>
              <a:t>02.06.2024</a:t>
            </a:fld>
            <a:endParaRPr lang="de-CH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BE8F8465-7FF2-654B-1E28-D010BEE1E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45E0C34-93DF-6769-45E6-E5442BAD6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CDCCB-DB8C-49B2-B083-311A5C4B1C0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86004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D790267-AE5B-40AA-6617-C7464F7D5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56A6BE0-1BD4-6130-895B-FECB491335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B2767F3-D8BD-0DDA-E466-B5E1A8FF8A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EA99AEA-662C-451C-1A33-34D9C9A7DB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D37-E9DA-4DB4-AD4E-D6B04EF948C5}" type="datetimeFigureOut">
              <a:rPr lang="de-CH" smtClean="0"/>
              <a:t>02.06.2024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94BCDAA-44C2-1338-CCAE-D938DAF12C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6A5A922-817F-06BE-B21B-0D0641D59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CDCCB-DB8C-49B2-B083-311A5C4B1C0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68536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A745FF-B6CE-4CD3-2626-32D7BD3655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4E84BF20-B1BD-E868-8B57-FC2A3946FC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FB1E8EB-6AFA-915D-4AB9-91234E0D59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5570FB4-C6F9-9283-8BD7-C63D60E232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D37-E9DA-4DB4-AD4E-D6B04EF948C5}" type="datetimeFigureOut">
              <a:rPr lang="de-CH" smtClean="0"/>
              <a:t>02.06.2024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3582A87-F65B-7D51-3939-A64BA69D4E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9071EC2-03D5-2DB3-2EFE-AD09E6466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CDCCB-DB8C-49B2-B083-311A5C4B1C0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41993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EA087951-8632-F0A6-AD93-FB5A178291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5893F5B-CE7C-12D9-E0D5-95FF275C00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A0F0970-4031-42AE-1C3A-8215449DD7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7287D37-E9DA-4DB4-AD4E-D6B04EF948C5}" type="datetimeFigureOut">
              <a:rPr lang="de-CH" smtClean="0"/>
              <a:t>02.06.2024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FC07E4D-077E-8AA7-653A-8A14565FE6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849185B-46E0-A2C7-6A95-8C644EF70F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CACDCCB-DB8C-49B2-B083-311A5C4B1C0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11663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38792C-83F9-7D00-98EA-6B98D70B65A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E1BBF357-7E72-08CC-7793-C2A237CA38A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CH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12683518-994E-A6BF-0473-E3564B128E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0312"/>
            <a:ext cx="4050618" cy="3205650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D879F246-F7F0-1353-3E0C-4FBEE125EC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95870" y="4274"/>
            <a:ext cx="3862434" cy="3282623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3CB15625-58C9-F0E0-A75C-05A1AC3B5E5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94702" y="-478"/>
            <a:ext cx="4127483" cy="3256440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464E116C-9EBE-0B5D-F990-CD3E6D5AA65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9211" y="3356485"/>
            <a:ext cx="3584368" cy="3282623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9177A2D4-3C1A-42EF-E7CD-479A59F0583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891125" y="3384396"/>
            <a:ext cx="3903577" cy="3282623"/>
          </a:xfrm>
          <a:prstGeom prst="rect">
            <a:avLst/>
          </a:prstGeom>
        </p:spPr>
      </p:pic>
      <p:pic>
        <p:nvPicPr>
          <p:cNvPr id="15" name="Grafik 14">
            <a:extLst>
              <a:ext uri="{FF2B5EF4-FFF2-40B4-BE49-F238E27FC236}">
                <a16:creationId xmlns:a16="http://schemas.microsoft.com/office/drawing/2014/main" id="{F58E0298-AF0D-460B-6C11-605AABCBEB5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863969" y="3379265"/>
            <a:ext cx="4058216" cy="3321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82893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Breitbild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Jürg Krämer</dc:creator>
  <cp:lastModifiedBy>Jürg Krämer</cp:lastModifiedBy>
  <cp:revision>1</cp:revision>
  <dcterms:created xsi:type="dcterms:W3CDTF">2024-06-02T17:12:38Z</dcterms:created>
  <dcterms:modified xsi:type="dcterms:W3CDTF">2024-06-02T17:53:46Z</dcterms:modified>
</cp:coreProperties>
</file>