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9D980-8846-49E9-DEE2-820853E54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5E354F-50CD-9EE5-5ADA-06773ABB9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48CF47-BE43-A574-B8BD-EFA59319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5ED5B1-8AD7-9788-D8FC-EAB7FE57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EF3DDF-E750-1487-16FE-1F389811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46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AD183-9739-79E6-5627-37E7491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979A05-A7B4-F3F3-2626-114CC3FB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B705C7-6C4F-4088-585D-899075EE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3B44E-0945-F67E-D085-8F2E809A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2C040-2F55-2D3C-7C7B-71419691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55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159C2B-47CB-A171-C70A-BC34524DC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D79D5C-A4FA-6084-9BBA-71C10F6A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0CC72F-DE3B-0075-A5AD-2CBAC0FB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8E4ABE-3829-7196-CD89-72C6A172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A47862-E4D8-A692-923D-6691110D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079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DD9C0-6069-1A76-9961-086FF63A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26FADA-A5D5-B583-A251-E8B094F9F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2EB916-BD6D-0D3A-3578-BD8F770B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FAACD1-4257-FA19-6D9A-5828C87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EC4DD7-AD9B-868F-6BBE-AC4929D4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056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92585-EB43-DFA0-959A-24159A88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008CEF-3F70-09DA-EBDC-26EBAC8E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C1C168-CBC3-9ED9-A629-97B8E6F1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B7BAE5-BB19-D1D7-EA8B-E151A3AD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C7E0F0-2DF6-48B5-DCD7-F22A80A0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5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ADD95-8603-3F41-10EB-DF273DA4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CD5A9B-3230-D4C8-2856-4A7D851B7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BB1AFB-2438-09FA-DEB6-3DE238BE9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57A8D6-6FB6-702D-C295-FEE30BA2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780271-B806-05A4-4648-57CD52C2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68DA8F-C4F1-0C08-D605-40D75801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022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96FAE-3D92-9CDB-4378-F905534C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BAAA7-2802-6FA7-7F3B-FB2F6D51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26C886-C771-B48A-E071-038CF8A78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4D166E-CE69-189B-9240-6268133BA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53350F-46F5-B3A2-4C77-DA666B8F8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1F145E-FE45-8624-78D0-C44769DD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4582DA1-8792-8B79-5974-13DF1070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E5D887-EC66-90BB-2875-110F1AEC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027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8B3ED-B192-3770-6726-3810632F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F57C6B-4CA3-DE7C-B186-6DEBE9FA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76CDD8-CEFD-A7F3-BCC8-29C06028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E38A7-44C4-29F9-0659-EC9ED79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63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9D1A5A-BD92-4D27-4801-6F430766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BF89D3-AF88-191C-F42D-F5095123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565521-405C-F242-BA4F-9D6AF024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330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6CDF7-D028-3555-A8F7-F17657AD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39644-E1E7-FAB0-F659-89F29776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E6339D-E071-8292-4A71-8F0548C27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07D51D-A806-E786-74C1-C0B046DD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4CC3C8-C927-F0D3-D10E-E59B66DC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3187A6-4593-C670-9076-B1F0877C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5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1F64D-935E-4663-D9CA-CC3F4109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E21EB3-E1F4-CF5B-3CE9-CAE9DF763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60A85D-59E4-D4AA-6AAF-C89F1E800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50281D-315F-AC67-AC1B-E02C6329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F9BB3-89A7-35E0-330F-99BF46D6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CA0470-EF5D-3413-C52D-CD40F7E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1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1AB341-BC6C-EEF7-024B-A0E3EA0E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8FD953-4237-D0A2-8EDF-2289C4AFD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99598-8B03-1EB4-647C-65B682F2C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1DB00-112E-4FE1-BBF9-BD5EAF6ED71E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A64D0C-ED83-68FF-229C-F1A996820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FFDB17-EC85-2454-D03B-B490A643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2AD8D-9632-4560-BC6D-2DF5F69B84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43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nightjet.com/de/reiseziele/ungar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0EC74-FA0F-F684-A437-D1288EA60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ED64D2-AC8A-FAC9-BCAC-8778AE4CD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065" y="3268663"/>
            <a:ext cx="9144000" cy="1655762"/>
          </a:xfrm>
        </p:spPr>
        <p:txBody>
          <a:bodyPr>
            <a:normAutofit lnSpcReduction="10000"/>
          </a:bodyPr>
          <a:lstStyle/>
          <a:p>
            <a:endParaRPr lang="de-CH" dirty="0"/>
          </a:p>
          <a:p>
            <a:r>
              <a:rPr lang="de-CH" dirty="0"/>
              <a:t>Ungarn</a:t>
            </a:r>
          </a:p>
          <a:p>
            <a:endParaRPr lang="de-CH" dirty="0"/>
          </a:p>
          <a:p>
            <a:r>
              <a:rPr lang="de-CH" dirty="0"/>
              <a:t> </a:t>
            </a:r>
          </a:p>
        </p:txBody>
      </p:sp>
      <p:pic>
        <p:nvPicPr>
          <p:cNvPr id="5" name="Grafik 4" descr="Ein Bild, das draußen, Himmel, Schloss, Wasser enthält.&#10;&#10;Automatisch generierte Beschreibung">
            <a:extLst>
              <a:ext uri="{FF2B5EF4-FFF2-40B4-BE49-F238E27FC236}">
                <a16:creationId xmlns:a16="http://schemas.microsoft.com/office/drawing/2014/main" id="{B4A48C69-1248-1C85-9BF8-3110CE69D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14057"/>
          </a:xfrm>
          <a:prstGeom prst="rect">
            <a:avLst/>
          </a:prstGeom>
        </p:spPr>
      </p:pic>
      <p:pic>
        <p:nvPicPr>
          <p:cNvPr id="15" name="Grafik 14" descr="Ein Bild, das Wolke, draußen, Himmel, Baum enthält.&#10;&#10;Automatisch generierte Beschreibung">
            <a:extLst>
              <a:ext uri="{FF2B5EF4-FFF2-40B4-BE49-F238E27FC236}">
                <a16:creationId xmlns:a16="http://schemas.microsoft.com/office/drawing/2014/main" id="{9898E62D-A8F7-FCD9-0DD3-6FD577C0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95" y="4096544"/>
            <a:ext cx="3671906" cy="2753178"/>
          </a:xfrm>
          <a:prstGeom prst="rect">
            <a:avLst/>
          </a:prstGeom>
        </p:spPr>
      </p:pic>
      <p:pic>
        <p:nvPicPr>
          <p:cNvPr id="17" name="Grafik 16" descr="Ein Bild, das Wolke, draußen, Himmel, Gras enthält.&#10;&#10;Automatisch generierte Beschreibung">
            <a:extLst>
              <a:ext uri="{FF2B5EF4-FFF2-40B4-BE49-F238E27FC236}">
                <a16:creationId xmlns:a16="http://schemas.microsoft.com/office/drawing/2014/main" id="{40AE3573-B68B-9F76-D80F-8E9371608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544"/>
            <a:ext cx="3764978" cy="275317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03191F9-CB76-2810-A91F-19BF3B5B0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059" y="4096544"/>
            <a:ext cx="3196954" cy="27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1935-69E8-DC1A-492F-2367DBC6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7BF54-338A-8CDF-AA57-6C2863BC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060886-1A9D-5FED-9CA6-3EF93C0F4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06" y="0"/>
            <a:ext cx="10547588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51991CE-3F68-A184-91BF-3C9FBE04D91A}"/>
              </a:ext>
            </a:extLst>
          </p:cNvPr>
          <p:cNvSpPr txBox="1"/>
          <p:nvPr/>
        </p:nvSpPr>
        <p:spPr>
          <a:xfrm>
            <a:off x="3962400" y="0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 err="1"/>
              <a:t>Ikonact</a:t>
            </a:r>
            <a:r>
              <a:rPr lang="de-CH" dirty="0"/>
              <a:t> Wiki0856, CC BY-SA 4.0 </a:t>
            </a:r>
            <a:r>
              <a:rPr lang="de-CH" dirty="0">
                <a:hlinkClick r:id="rId3"/>
              </a:rPr>
              <a:t>creativecommons.org/licenses/by-sa/4.0</a:t>
            </a:r>
            <a:r>
              <a:rPr lang="de-CH" dirty="0"/>
              <a:t> 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53782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0BA93-910C-EE2C-128E-BB5AA865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draußen, Himmel, Gebäude, Wasser enthält.&#10;&#10;Automatisch generierte Beschreibung">
            <a:extLst>
              <a:ext uri="{FF2B5EF4-FFF2-40B4-BE49-F238E27FC236}">
                <a16:creationId xmlns:a16="http://schemas.microsoft.com/office/drawing/2014/main" id="{BF27B507-990F-2EF3-BC66-83CDD22E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-33840"/>
            <a:ext cx="9191625" cy="689184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277A5B-DA7B-E8D0-9D51-45A02E83A944}"/>
              </a:ext>
            </a:extLst>
          </p:cNvPr>
          <p:cNvSpPr txBox="1"/>
          <p:nvPr/>
        </p:nvSpPr>
        <p:spPr>
          <a:xfrm>
            <a:off x="2105025" y="365125"/>
            <a:ext cx="7686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Vortrag Ungarn</a:t>
            </a:r>
          </a:p>
          <a:p>
            <a:pPr algn="ctr"/>
            <a:r>
              <a:rPr lang="de-CH" dirty="0"/>
              <a:t>Gestalte eine Präsentation mit Karten und Infos zu den Bildern</a:t>
            </a:r>
          </a:p>
          <a:p>
            <a:pPr algn="ctr"/>
            <a:r>
              <a:rPr lang="de-CH" dirty="0"/>
              <a:t>Inhalt:</a:t>
            </a:r>
          </a:p>
          <a:p>
            <a:pPr algn="ctr"/>
            <a:r>
              <a:rPr lang="de-CH" dirty="0"/>
              <a:t>- Hauptstadt Budapest</a:t>
            </a:r>
          </a:p>
          <a:p>
            <a:pPr algn="ctr"/>
            <a:r>
              <a:rPr lang="de-CH" dirty="0"/>
              <a:t>- Karte und Lage erklären</a:t>
            </a:r>
          </a:p>
          <a:p>
            <a:pPr algn="ctr"/>
            <a:r>
              <a:rPr lang="de-CH" dirty="0"/>
              <a:t> - Seen und Berg</a:t>
            </a:r>
          </a:p>
          <a:p>
            <a:pPr algn="ctr"/>
            <a:r>
              <a:rPr lang="de-CH" dirty="0"/>
              <a:t>- Tourismus: Zugreise ab Zürich via Wien</a:t>
            </a:r>
          </a:p>
          <a:p>
            <a:pPr algn="ctr"/>
            <a:r>
              <a:rPr lang="de-CH" dirty="0"/>
              <a:t>Wirtschaft und Politik nach Vorgabe der Lehrkraft</a:t>
            </a:r>
          </a:p>
          <a:p>
            <a:pPr algn="ctr"/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517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E7B0E-A01F-8FB6-77AB-FF5E5EAF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draußen, Himmel, Wasser, Gebäude enthält.&#10;&#10;Automatisch generierte Beschreibung">
            <a:extLst>
              <a:ext uri="{FF2B5EF4-FFF2-40B4-BE49-F238E27FC236}">
                <a16:creationId xmlns:a16="http://schemas.microsoft.com/office/drawing/2014/main" id="{F450631D-AB18-B754-9B32-E707C810E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" y="0"/>
            <a:ext cx="9139014" cy="6858000"/>
          </a:xfrm>
        </p:spPr>
      </p:pic>
    </p:spTree>
    <p:extLst>
      <p:ext uri="{BB962C8B-B14F-4D97-AF65-F5344CB8AC3E}">
        <p14:creationId xmlns:p14="http://schemas.microsoft.com/office/powerpoint/2010/main" val="41044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Himmel, Gras, Wolke enthält.&#10;&#10;Automatisch generierte Beschreibung">
            <a:extLst>
              <a:ext uri="{FF2B5EF4-FFF2-40B4-BE49-F238E27FC236}">
                <a16:creationId xmlns:a16="http://schemas.microsoft.com/office/drawing/2014/main" id="{BF9FA544-16AA-C65E-3913-A3BCDBE1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9348" y="4876589"/>
            <a:ext cx="3115808" cy="1981411"/>
          </a:xfrm>
          <a:prstGeom prst="rect">
            <a:avLst/>
          </a:prstGeom>
        </p:spPr>
      </p:pic>
      <p:pic>
        <p:nvPicPr>
          <p:cNvPr id="5" name="Grafik 4" descr="Ein Bild, das Text, Emblem, Wappen, Krone enthält.&#10;&#10;Automatisch generierte Beschreibung">
            <a:extLst>
              <a:ext uri="{FF2B5EF4-FFF2-40B4-BE49-F238E27FC236}">
                <a16:creationId xmlns:a16="http://schemas.microsoft.com/office/drawing/2014/main" id="{FC576C35-FADD-3245-C751-F271671CD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8" y="852809"/>
            <a:ext cx="3046498" cy="2418735"/>
          </a:xfrm>
          <a:prstGeom prst="rect">
            <a:avLst/>
          </a:prstGeom>
        </p:spPr>
      </p:pic>
      <p:pic>
        <p:nvPicPr>
          <p:cNvPr id="7" name="Grafik 6" descr="Ein Bild, das draußen, Wolke, Himmel, Stadtplatz enthält.&#10;&#10;Automatisch generierte Beschreibung">
            <a:extLst>
              <a:ext uri="{FF2B5EF4-FFF2-40B4-BE49-F238E27FC236}">
                <a16:creationId xmlns:a16="http://schemas.microsoft.com/office/drawing/2014/main" id="{7ED4AAA7-F9B3-EF24-EBEF-334E25537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50" y="0"/>
            <a:ext cx="9146494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4B68B1-A8BB-6F14-8EC0-9051DED227C0}"/>
              </a:ext>
            </a:extLst>
          </p:cNvPr>
          <p:cNvSpPr txBox="1"/>
          <p:nvPr/>
        </p:nvSpPr>
        <p:spPr>
          <a:xfrm>
            <a:off x="560438" y="206478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Grosse Städte in Ungarn </a:t>
            </a:r>
            <a:r>
              <a:rPr lang="de-CH" dirty="0" err="1"/>
              <a:t>z.B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67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2CC07C5-6970-C229-1CBF-DCE971D1B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3"/>
          <a:stretch/>
        </p:blipFill>
        <p:spPr>
          <a:xfrm>
            <a:off x="98154" y="163531"/>
            <a:ext cx="4676914" cy="56949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796756-61A0-D20F-C1B0-EF5D8987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26" y="378336"/>
            <a:ext cx="7571130" cy="548018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FF0AB75-DFDF-EC27-901A-7A6C6EF46064}"/>
              </a:ext>
            </a:extLst>
          </p:cNvPr>
          <p:cNvSpPr txBox="1"/>
          <p:nvPr/>
        </p:nvSpPr>
        <p:spPr>
          <a:xfrm>
            <a:off x="225749" y="6122693"/>
            <a:ext cx="8947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Nachtzug fährt täglich oder auch Tageszüge </a:t>
            </a:r>
            <a:r>
              <a:rPr lang="de-CH" dirty="0">
                <a:hlinkClick r:id="rId4"/>
              </a:rPr>
              <a:t>www.nightjet.com/de/reiseziele/ungarn</a:t>
            </a:r>
            <a:r>
              <a:rPr lang="de-CH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836BE46-AD17-DB43-E9EA-EB89B19DE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346" y="-29365"/>
            <a:ext cx="5182323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Breitbild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2024-06-09T15:17:39Z</dcterms:created>
  <dcterms:modified xsi:type="dcterms:W3CDTF">2024-06-10T08:16:12Z</dcterms:modified>
</cp:coreProperties>
</file>