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1FBB46-C045-48D7-819F-07EB72815DB1}" v="3" dt="2024-07-01T07:19:29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ürg Krämer" userId="e2e70e0f859a2585" providerId="LiveId" clId="{101FBB46-C045-48D7-819F-07EB72815DB1}"/>
    <pc:docChg chg="undo custSel modSld">
      <pc:chgData name="Jürg Krämer" userId="e2e70e0f859a2585" providerId="LiveId" clId="{101FBB46-C045-48D7-819F-07EB72815DB1}" dt="2024-07-01T07:21:23.165" v="212" actId="1076"/>
      <pc:docMkLst>
        <pc:docMk/>
      </pc:docMkLst>
      <pc:sldChg chg="addSp modSp mod">
        <pc:chgData name="Jürg Krämer" userId="e2e70e0f859a2585" providerId="LiveId" clId="{101FBB46-C045-48D7-819F-07EB72815DB1}" dt="2024-07-01T07:21:23.165" v="212" actId="1076"/>
        <pc:sldMkLst>
          <pc:docMk/>
          <pc:sldMk cId="3677178812" sldId="256"/>
        </pc:sldMkLst>
        <pc:spChg chg="add mod">
          <ac:chgData name="Jürg Krämer" userId="e2e70e0f859a2585" providerId="LiveId" clId="{101FBB46-C045-48D7-819F-07EB72815DB1}" dt="2024-07-01T07:21:23.165" v="212" actId="1076"/>
          <ac:spMkLst>
            <pc:docMk/>
            <pc:sldMk cId="3677178812" sldId="256"/>
            <ac:spMk id="3" creationId="{E37E1441-1168-FF3C-BB0F-8DBC0D650545}"/>
          </ac:spMkLst>
        </pc:spChg>
        <pc:spChg chg="mod">
          <ac:chgData name="Jürg Krämer" userId="e2e70e0f859a2585" providerId="LiveId" clId="{101FBB46-C045-48D7-819F-07EB72815DB1}" dt="2024-07-01T07:15:16.358" v="2" actId="1076"/>
          <ac:spMkLst>
            <pc:docMk/>
            <pc:sldMk cId="3677178812" sldId="256"/>
            <ac:spMk id="8" creationId="{34AF97C2-F086-70C3-BFC8-FF2ECBB08978}"/>
          </ac:spMkLst>
        </pc:spChg>
        <pc:spChg chg="add mod">
          <ac:chgData name="Jürg Krämer" userId="e2e70e0f859a2585" providerId="LiveId" clId="{101FBB46-C045-48D7-819F-07EB72815DB1}" dt="2024-07-01T07:20:13.389" v="207" actId="1076"/>
          <ac:spMkLst>
            <pc:docMk/>
            <pc:sldMk cId="3677178812" sldId="256"/>
            <ac:spMk id="10" creationId="{81216B84-A835-2D2D-309C-2362EDD5D39F}"/>
          </ac:spMkLst>
        </pc:spChg>
        <pc:picChg chg="mod">
          <ac:chgData name="Jürg Krämer" userId="e2e70e0f859a2585" providerId="LiveId" clId="{101FBB46-C045-48D7-819F-07EB72815DB1}" dt="2024-07-01T07:20:55.319" v="210" actId="1076"/>
          <ac:picMkLst>
            <pc:docMk/>
            <pc:sldMk cId="3677178812" sldId="256"/>
            <ac:picMk id="5" creationId="{2E8023F9-99D1-EAEC-C79C-934F2DAA8FD2}"/>
          </ac:picMkLst>
        </pc:picChg>
        <pc:picChg chg="add mod">
          <ac:chgData name="Jürg Krämer" userId="e2e70e0f859a2585" providerId="LiveId" clId="{101FBB46-C045-48D7-819F-07EB72815DB1}" dt="2024-07-01T07:18:40.054" v="56" actId="1076"/>
          <ac:picMkLst>
            <pc:docMk/>
            <pc:sldMk cId="3677178812" sldId="256"/>
            <ac:picMk id="6" creationId="{C539C899-FC60-F0CC-E101-D771100991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3EF2D-F08B-5E0B-622F-8672AEE0E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F00548-432A-5320-E7CD-178C94E8E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0C26E1-C3F4-32E5-7554-D0E3CA966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D9FE90-9FB3-522C-6FBD-D53B62152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E10625-B0E4-E2F2-DA7D-8251282F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133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59E184-2F2D-0B4E-4302-C08215361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7A10DB-E9AA-7B53-0819-32FFB30CB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B1F051-7599-BA87-1D74-E79633EF1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48F682-E1FD-FA21-4AE0-4AEFA1F3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238057-2025-2CD4-F5AC-F4713B27F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5954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94AC5FD-3AFF-B64D-F70E-BC22624AD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D259EA-1DA5-C197-572C-9705936C7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7995AC-3A40-7F8C-2D1D-50C71DB7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1AF535-44BA-6627-E9AD-5B8CB2AD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B54638-0A53-3E39-3F22-494866B2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6642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5FEBB-A2F9-8F57-87B9-5BDCEDDE4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08F320-44B5-D0E5-18BB-C074E55A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A17891-458B-13F6-2F1D-E9127C35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663832-605F-003C-7B8A-48CF0A926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F9C7A6-DE91-8763-443C-3B730CE1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819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D3946-5DFD-18E5-9AA9-99A90FDA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F3E2646-25D9-7A3E-C1DA-FE7956931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922480-FED8-FD23-ACF7-CB72694DA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C22573-74A0-9EA6-4BA4-66066D694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CC7FE6-EC02-6638-81FA-D27CA72E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5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DCBC0-043F-B1F7-BF3D-090349EC4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D3C08-084C-5F1E-AE00-6A3B0A4BB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5E41F0-4E05-44FC-A699-7479E98F1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53C3D4-6B4A-2135-4AFA-37C3F0162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388ADB-8350-EBF5-7A8B-C4C4A8F41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8B615C-F480-ED73-DB0B-CE1DEB22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836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C1950-4B43-7CEE-093B-8F74AC41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1D9BF0-18FD-5C0D-F10D-050D38ED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D24EDE-4E23-FFE3-4AEC-31F2637D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611A374-96C4-184B-AEA2-74A1B355B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CE294A-1A85-6274-CE5E-CD2D1B97D2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777158A-1765-742E-1B79-92084E43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238C32-58B2-A380-0CBC-243E2E98D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E4CFA0-B2E1-7CDA-9619-338265E66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781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252C87-B503-8C32-0EFB-9646A972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66C99B-055F-4824-C24A-07E85081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8B03324-4EA2-52C4-8CCA-10F341B3B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FE9410-1064-3ECD-77E5-C09BB835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218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0AAC1F8-4A4D-1126-EA91-BD35C809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BB8DFB-10C8-247D-A31C-5327C80E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3C25F8-2805-F2E1-829D-10360D3E0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176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37710-AD88-68F3-C78A-65FFA6380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84857-1E2C-82E9-C98C-8FEFD711D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B98B51-6D6E-1A3B-A3F5-2EECFA392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C4735E-735B-3C63-A6C0-1E5523521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EDE573-7409-B950-6FA1-3975B570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7461E9-3F21-3503-AA70-51153AD0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44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8EEC8-A8DF-B8F9-3AA3-4B92BD59D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065351-A7F6-5085-6DC9-DA9F4590A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C49B19-06EA-A137-5901-C95708DB9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E5E6D0B-C4FB-A2CA-BA61-C43584A3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E24530-DD20-EAF9-AC8A-0A8DA14F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6C7E2E-C7B0-FF02-D1A0-9A8D4C4B3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337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8B24E5-841D-C31F-DB5F-44C68DC4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2C87E2-7C25-9209-0C48-C674A1913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3CDF5B-CABD-30B5-AEA1-CBDD58021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EAB166-52A4-4F61-AD3E-5DCA52147FD1}" type="datetimeFigureOut">
              <a:rPr lang="de-CH" smtClean="0"/>
              <a:t>01.07.2024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94D8E1-DAB6-3085-23F1-EDA02A158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108F3D-BE8D-CA44-70FD-52309332F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B0D9E-FC4B-477B-BABC-3980A3AFF2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942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hyperlink" Target="https://de.wikipedia.org/wiki/Fu%C3%9Fball-Europameisterschaft_20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E8023F9-99D1-EAEC-C79C-934F2DAA8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27" y="1929419"/>
            <a:ext cx="5947584" cy="450430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D720EBD-8009-8504-D0FF-D28794FB2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1697" y="1231515"/>
            <a:ext cx="5162049" cy="5401419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34AF97C2-F086-70C3-BFC8-FF2ECBB08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61" y="1130299"/>
            <a:ext cx="5581650" cy="47783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de-CH" sz="2400" dirty="0"/>
              <a:t>Spielplan Fussball EM 2024</a:t>
            </a:r>
          </a:p>
        </p:txBody>
      </p:sp>
      <p:sp>
        <p:nvSpPr>
          <p:cNvPr id="9" name="Untertitel 8">
            <a:extLst>
              <a:ext uri="{FF2B5EF4-FFF2-40B4-BE49-F238E27FC236}">
                <a16:creationId xmlns:a16="http://schemas.microsoft.com/office/drawing/2014/main" id="{E8260F37-9AD5-4D0B-ABB7-54D9E7864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1697" y="1122362"/>
            <a:ext cx="4479072" cy="477837"/>
          </a:xfrm>
          <a:solidFill>
            <a:srgbClr val="FF0000"/>
          </a:solidFill>
        </p:spPr>
        <p:txBody>
          <a:bodyPr/>
          <a:lstStyle/>
          <a:p>
            <a:r>
              <a:rPr lang="de-CH" dirty="0"/>
              <a:t>Resultate </a:t>
            </a:r>
            <a:r>
              <a:rPr lang="de-CH" dirty="0" err="1"/>
              <a:t>Achtelsfinale</a:t>
            </a:r>
            <a:r>
              <a:rPr lang="de-CH" dirty="0"/>
              <a:t> EM 2024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37E1441-1168-FF3C-BB0F-8DBC0D650545}"/>
              </a:ext>
            </a:extLst>
          </p:cNvPr>
          <p:cNvSpPr txBox="1"/>
          <p:nvPr/>
        </p:nvSpPr>
        <p:spPr>
          <a:xfrm>
            <a:off x="237627" y="645712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4"/>
              </a:rPr>
              <a:t>cc </a:t>
            </a:r>
            <a:r>
              <a:rPr lang="de-CH" dirty="0" err="1">
                <a:hlinkClick r:id="rId4"/>
              </a:rPr>
              <a:t>by</a:t>
            </a:r>
            <a:r>
              <a:rPr lang="de-CH" dirty="0">
                <a:hlinkClick r:id="rId4"/>
              </a:rPr>
              <a:t> </a:t>
            </a:r>
            <a:r>
              <a:rPr lang="de-CH" dirty="0" err="1">
                <a:hlinkClick r:id="rId4"/>
              </a:rPr>
              <a:t>sa</a:t>
            </a:r>
            <a:r>
              <a:rPr lang="de-CH" dirty="0">
                <a:hlinkClick r:id="rId4"/>
              </a:rPr>
              <a:t> wikipedia.org Fussball Europameisterschaft 2024</a:t>
            </a:r>
            <a:r>
              <a:rPr lang="de-CH" dirty="0"/>
              <a:t>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539C899-FC60-F0CC-E101-D771100991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567208" cy="96320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1216B84-A835-2D2D-309C-2362EDD5D39F}"/>
              </a:ext>
            </a:extLst>
          </p:cNvPr>
          <p:cNvSpPr txBox="1"/>
          <p:nvPr/>
        </p:nvSpPr>
        <p:spPr>
          <a:xfrm>
            <a:off x="10567208" y="207442"/>
            <a:ext cx="15581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4"/>
              </a:rPr>
              <a:t>cc </a:t>
            </a:r>
            <a:r>
              <a:rPr lang="de-CH" dirty="0" err="1">
                <a:hlinkClick r:id="rId4"/>
              </a:rPr>
              <a:t>by</a:t>
            </a:r>
            <a:r>
              <a:rPr lang="de-CH" dirty="0">
                <a:hlinkClick r:id="rId4"/>
              </a:rPr>
              <a:t> </a:t>
            </a:r>
            <a:r>
              <a:rPr lang="de-CH" dirty="0" err="1">
                <a:hlinkClick r:id="rId4"/>
              </a:rPr>
              <a:t>sa</a:t>
            </a:r>
            <a:r>
              <a:rPr lang="de-CH" dirty="0">
                <a:hlinkClick r:id="rId4"/>
              </a:rPr>
              <a:t> wikipedia.org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717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Spielplan Fussball EM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 Krämer</dc:creator>
  <cp:lastModifiedBy>Jürg Krämer</cp:lastModifiedBy>
  <cp:revision>1</cp:revision>
  <dcterms:created xsi:type="dcterms:W3CDTF">2024-07-01T07:10:56Z</dcterms:created>
  <dcterms:modified xsi:type="dcterms:W3CDTF">2024-07-01T07:21:28Z</dcterms:modified>
</cp:coreProperties>
</file>